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layfair Display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Alata"/>
      <p:regular r:id="rId33"/>
    </p:embeddedFont>
    <p:embeddedFont>
      <p:font typeface="Montserrat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.fntdata"/><Relationship Id="rId25" Type="http://schemas.openxmlformats.org/officeDocument/2006/relationships/font" Target="fonts/PlayfairDisplay-regular.fntdata"/><Relationship Id="rId28" Type="http://schemas.openxmlformats.org/officeDocument/2006/relationships/font" Target="fonts/PlayfairDisplay-boldItalic.fntdata"/><Relationship Id="rId27" Type="http://schemas.openxmlformats.org/officeDocument/2006/relationships/font" Target="fonts/PlayfairDispl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Alata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Medium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b7c53de79_1_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b7c53de79_1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fa24f3e802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fa24f3e802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a269814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a269814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a2698143e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a2698143e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a2698143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a2698143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a24f3e802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a24f3e80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a2698143e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fa2698143e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a2698143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a2698143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a2698143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fa2698143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a2698143e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fa2698143e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cb7c53de79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cb7c53de79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cb7c53de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cb7c53de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b7c53de79_1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b7c53de79_1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b7c53de7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b7c53de7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b7c53de79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b7c53de7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b7c53de79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b7c53de79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fa2698143e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fa2698143e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b7c53de79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b7c53de79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fa2698143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fa2698143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Nathan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4300" y="951300"/>
            <a:ext cx="4328700" cy="23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4300" y="3623525"/>
            <a:ext cx="26808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1636500" y="2097350"/>
            <a:ext cx="6213900" cy="11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2133600" y="3310675"/>
            <a:ext cx="52197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2" type="title"/>
          </p:nvPr>
        </p:nvSpPr>
        <p:spPr>
          <a:xfrm>
            <a:off x="1662000" y="1536850"/>
            <a:ext cx="26670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3" type="title"/>
          </p:nvPr>
        </p:nvSpPr>
        <p:spPr>
          <a:xfrm>
            <a:off x="766875" y="1586925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1662000" y="1933575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4" type="title"/>
          </p:nvPr>
        </p:nvSpPr>
        <p:spPr>
          <a:xfrm>
            <a:off x="1662000" y="3098950"/>
            <a:ext cx="26670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5" type="title"/>
          </p:nvPr>
        </p:nvSpPr>
        <p:spPr>
          <a:xfrm>
            <a:off x="766725" y="3149025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6" type="subTitle"/>
          </p:nvPr>
        </p:nvSpPr>
        <p:spPr>
          <a:xfrm>
            <a:off x="1662000" y="3495675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7" type="title"/>
          </p:nvPr>
        </p:nvSpPr>
        <p:spPr>
          <a:xfrm>
            <a:off x="5652975" y="1536850"/>
            <a:ext cx="2724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3"/>
          <p:cNvSpPr txBox="1"/>
          <p:nvPr>
            <p:ph hasCustomPrompt="1" idx="8" type="title"/>
          </p:nvPr>
        </p:nvSpPr>
        <p:spPr>
          <a:xfrm>
            <a:off x="4757625" y="1586925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9" type="subTitle"/>
          </p:nvPr>
        </p:nvSpPr>
        <p:spPr>
          <a:xfrm>
            <a:off x="5652975" y="1933575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3" type="title"/>
          </p:nvPr>
        </p:nvSpPr>
        <p:spPr>
          <a:xfrm>
            <a:off x="5652975" y="3098950"/>
            <a:ext cx="27243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3"/>
          <p:cNvSpPr txBox="1"/>
          <p:nvPr>
            <p:ph hasCustomPrompt="1" idx="14" type="title"/>
          </p:nvPr>
        </p:nvSpPr>
        <p:spPr>
          <a:xfrm>
            <a:off x="4757700" y="3149025"/>
            <a:ext cx="9048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5" type="subTitle"/>
          </p:nvPr>
        </p:nvSpPr>
        <p:spPr>
          <a:xfrm>
            <a:off x="5652975" y="3495675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2" type="title"/>
          </p:nvPr>
        </p:nvSpPr>
        <p:spPr>
          <a:xfrm>
            <a:off x="714300" y="3060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14300" y="3457575"/>
            <a:ext cx="22767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33650" y="3060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4" type="subTitle"/>
          </p:nvPr>
        </p:nvSpPr>
        <p:spPr>
          <a:xfrm>
            <a:off x="3433650" y="3457575"/>
            <a:ext cx="22767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5" type="title"/>
          </p:nvPr>
        </p:nvSpPr>
        <p:spPr>
          <a:xfrm>
            <a:off x="6153000" y="3060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6" type="subTitle"/>
          </p:nvPr>
        </p:nvSpPr>
        <p:spPr>
          <a:xfrm>
            <a:off x="6153000" y="3457575"/>
            <a:ext cx="22767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97" name="Google Shape;97;p1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98" name="Google Shape;98;p1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" name="Google Shape;99;p1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00" name="Google Shape;100;p1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p15"/>
          <p:cNvSpPr txBox="1"/>
          <p:nvPr>
            <p:ph idx="2" type="title"/>
          </p:nvPr>
        </p:nvSpPr>
        <p:spPr>
          <a:xfrm>
            <a:off x="778688" y="1932875"/>
            <a:ext cx="2164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778688" y="3449225"/>
            <a:ext cx="2164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idx="3" type="title"/>
          </p:nvPr>
        </p:nvSpPr>
        <p:spPr>
          <a:xfrm>
            <a:off x="3468525" y="1932875"/>
            <a:ext cx="2164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15"/>
          <p:cNvSpPr txBox="1"/>
          <p:nvPr>
            <p:ph idx="4" type="subTitle"/>
          </p:nvPr>
        </p:nvSpPr>
        <p:spPr>
          <a:xfrm>
            <a:off x="3468525" y="3449225"/>
            <a:ext cx="2164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09" name="Google Shape;109;p15"/>
          <p:cNvSpPr txBox="1"/>
          <p:nvPr>
            <p:ph idx="5" type="title"/>
          </p:nvPr>
        </p:nvSpPr>
        <p:spPr>
          <a:xfrm>
            <a:off x="6160753" y="1932875"/>
            <a:ext cx="21642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15"/>
          <p:cNvSpPr txBox="1"/>
          <p:nvPr>
            <p:ph idx="6" type="subTitle"/>
          </p:nvPr>
        </p:nvSpPr>
        <p:spPr>
          <a:xfrm>
            <a:off x="6160753" y="3449225"/>
            <a:ext cx="21642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title"/>
          </p:nvPr>
        </p:nvSpPr>
        <p:spPr>
          <a:xfrm>
            <a:off x="5716125" y="3559175"/>
            <a:ext cx="2726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5716125" y="3955900"/>
            <a:ext cx="27264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3" type="title"/>
          </p:nvPr>
        </p:nvSpPr>
        <p:spPr>
          <a:xfrm>
            <a:off x="5716134" y="2238450"/>
            <a:ext cx="2726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16"/>
          <p:cNvSpPr txBox="1"/>
          <p:nvPr>
            <p:ph idx="4" type="subTitle"/>
          </p:nvPr>
        </p:nvSpPr>
        <p:spPr>
          <a:xfrm>
            <a:off x="5716134" y="2635175"/>
            <a:ext cx="27264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5" type="title"/>
          </p:nvPr>
        </p:nvSpPr>
        <p:spPr>
          <a:xfrm>
            <a:off x="5716118" y="917725"/>
            <a:ext cx="2726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16"/>
          <p:cNvSpPr txBox="1"/>
          <p:nvPr>
            <p:ph idx="6" type="subTitle"/>
          </p:nvPr>
        </p:nvSpPr>
        <p:spPr>
          <a:xfrm>
            <a:off x="5716118" y="1314450"/>
            <a:ext cx="27264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19" name="Google Shape;119;p1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20" name="Google Shape;120;p1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1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22" name="Google Shape;122;p1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2" type="title"/>
          </p:nvPr>
        </p:nvSpPr>
        <p:spPr>
          <a:xfrm>
            <a:off x="1764375" y="1536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17"/>
          <p:cNvSpPr txBox="1"/>
          <p:nvPr>
            <p:ph idx="1" type="subTitle"/>
          </p:nvPr>
        </p:nvSpPr>
        <p:spPr>
          <a:xfrm>
            <a:off x="1764375" y="1933575"/>
            <a:ext cx="22767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3" type="title"/>
          </p:nvPr>
        </p:nvSpPr>
        <p:spPr>
          <a:xfrm>
            <a:off x="1764375" y="30989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17"/>
          <p:cNvSpPr txBox="1"/>
          <p:nvPr>
            <p:ph idx="4" type="subTitle"/>
          </p:nvPr>
        </p:nvSpPr>
        <p:spPr>
          <a:xfrm>
            <a:off x="1764375" y="3495675"/>
            <a:ext cx="22767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5" type="title"/>
          </p:nvPr>
        </p:nvSpPr>
        <p:spPr>
          <a:xfrm>
            <a:off x="5874375" y="15368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17"/>
          <p:cNvSpPr txBox="1"/>
          <p:nvPr>
            <p:ph idx="6" type="subTitle"/>
          </p:nvPr>
        </p:nvSpPr>
        <p:spPr>
          <a:xfrm>
            <a:off x="5874375" y="1933575"/>
            <a:ext cx="22767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7" type="title"/>
          </p:nvPr>
        </p:nvSpPr>
        <p:spPr>
          <a:xfrm>
            <a:off x="5874375" y="30989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17"/>
          <p:cNvSpPr txBox="1"/>
          <p:nvPr>
            <p:ph idx="8" type="subTitle"/>
          </p:nvPr>
        </p:nvSpPr>
        <p:spPr>
          <a:xfrm>
            <a:off x="5874375" y="3495675"/>
            <a:ext cx="22767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35" name="Google Shape;135;p1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36" name="Google Shape;136;p1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1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38" name="Google Shape;138;p1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2" type="title"/>
          </p:nvPr>
        </p:nvSpPr>
        <p:spPr>
          <a:xfrm>
            <a:off x="1378650" y="213620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1378650" y="1593500"/>
            <a:ext cx="22767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3" type="title"/>
          </p:nvPr>
        </p:nvSpPr>
        <p:spPr>
          <a:xfrm>
            <a:off x="1378650" y="39173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18"/>
          <p:cNvSpPr txBox="1"/>
          <p:nvPr>
            <p:ph idx="4" type="subTitle"/>
          </p:nvPr>
        </p:nvSpPr>
        <p:spPr>
          <a:xfrm>
            <a:off x="1378650" y="3374675"/>
            <a:ext cx="22767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5" type="title"/>
          </p:nvPr>
        </p:nvSpPr>
        <p:spPr>
          <a:xfrm>
            <a:off x="5488650" y="213620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18"/>
          <p:cNvSpPr txBox="1"/>
          <p:nvPr>
            <p:ph idx="6" type="subTitle"/>
          </p:nvPr>
        </p:nvSpPr>
        <p:spPr>
          <a:xfrm>
            <a:off x="5488650" y="1593500"/>
            <a:ext cx="22767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7" type="title"/>
          </p:nvPr>
        </p:nvSpPr>
        <p:spPr>
          <a:xfrm>
            <a:off x="5488650" y="39173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18"/>
          <p:cNvSpPr txBox="1"/>
          <p:nvPr>
            <p:ph idx="8" type="subTitle"/>
          </p:nvPr>
        </p:nvSpPr>
        <p:spPr>
          <a:xfrm>
            <a:off x="5488650" y="3374675"/>
            <a:ext cx="22767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2" type="title"/>
          </p:nvPr>
        </p:nvSpPr>
        <p:spPr>
          <a:xfrm>
            <a:off x="714300" y="19559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714300" y="2314575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3" type="title"/>
          </p:nvPr>
        </p:nvSpPr>
        <p:spPr>
          <a:xfrm>
            <a:off x="3433638" y="19559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6" name="Google Shape;156;p19"/>
          <p:cNvSpPr txBox="1"/>
          <p:nvPr>
            <p:ph idx="4" type="subTitle"/>
          </p:nvPr>
        </p:nvSpPr>
        <p:spPr>
          <a:xfrm>
            <a:off x="3433642" y="2314575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5" type="title"/>
          </p:nvPr>
        </p:nvSpPr>
        <p:spPr>
          <a:xfrm>
            <a:off x="6152988" y="1955950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19"/>
          <p:cNvSpPr txBox="1"/>
          <p:nvPr>
            <p:ph idx="6" type="subTitle"/>
          </p:nvPr>
        </p:nvSpPr>
        <p:spPr>
          <a:xfrm>
            <a:off x="6152996" y="2314575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7" type="title"/>
          </p:nvPr>
        </p:nvSpPr>
        <p:spPr>
          <a:xfrm>
            <a:off x="714300" y="37599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19"/>
          <p:cNvSpPr txBox="1"/>
          <p:nvPr>
            <p:ph idx="8" type="subTitle"/>
          </p:nvPr>
        </p:nvSpPr>
        <p:spPr>
          <a:xfrm>
            <a:off x="714300" y="4118600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9" type="title"/>
          </p:nvPr>
        </p:nvSpPr>
        <p:spPr>
          <a:xfrm>
            <a:off x="3433638" y="37599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2" name="Google Shape;162;p19"/>
          <p:cNvSpPr txBox="1"/>
          <p:nvPr>
            <p:ph idx="13" type="subTitle"/>
          </p:nvPr>
        </p:nvSpPr>
        <p:spPr>
          <a:xfrm>
            <a:off x="3433642" y="4118600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14" type="title"/>
          </p:nvPr>
        </p:nvSpPr>
        <p:spPr>
          <a:xfrm>
            <a:off x="6152988" y="375997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19"/>
          <p:cNvSpPr txBox="1"/>
          <p:nvPr>
            <p:ph idx="15" type="subTitle"/>
          </p:nvPr>
        </p:nvSpPr>
        <p:spPr>
          <a:xfrm>
            <a:off x="6152996" y="4118600"/>
            <a:ext cx="2276700" cy="6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165" name="Google Shape;165;p1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66" name="Google Shape;166;p1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72" name="Google Shape;172;p1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73" name="Google Shape;173;p1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4" name="Google Shape;174;p1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75" name="Google Shape;175;p1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1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1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78" name="Google Shape;178;p1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5059982" y="1531700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1" name="Google Shape;181;p20"/>
          <p:cNvSpPr txBox="1"/>
          <p:nvPr>
            <p:ph idx="1" type="subTitle"/>
          </p:nvPr>
        </p:nvSpPr>
        <p:spPr>
          <a:xfrm>
            <a:off x="1520525" y="3734850"/>
            <a:ext cx="25635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2" type="subTitle"/>
          </p:nvPr>
        </p:nvSpPr>
        <p:spPr>
          <a:xfrm>
            <a:off x="5059975" y="3734850"/>
            <a:ext cx="2563500" cy="5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3" type="title"/>
          </p:nvPr>
        </p:nvSpPr>
        <p:spPr>
          <a:xfrm>
            <a:off x="1520525" y="1531700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4" name="Google Shape;184;p20"/>
          <p:cNvSpPr txBox="1"/>
          <p:nvPr>
            <p:ph idx="4"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85" name="Google Shape;185;p2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6" name="Google Shape;186;p2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" name="Google Shape;187;p2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188" name="Google Shape;188;p2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1" name="Google Shape;191;p2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192" name="Google Shape;192;p2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193" name="Google Shape;193;p2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94" name="Google Shape;194;p2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195" name="Google Shape;195;p2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2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198" name="Google Shape;198;p2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14300" y="2354175"/>
            <a:ext cx="304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4300" y="3453150"/>
            <a:ext cx="2521800" cy="5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4300" y="1010100"/>
            <a:ext cx="3048000" cy="13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0"/>
              <a:buNone/>
              <a:defRPr sz="7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hasCustomPrompt="1" idx="2" type="title"/>
          </p:nvPr>
        </p:nvSpPr>
        <p:spPr>
          <a:xfrm>
            <a:off x="4457700" y="1326125"/>
            <a:ext cx="32292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4457700" y="1787075"/>
            <a:ext cx="3229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3" name="Google Shape;203;p21"/>
          <p:cNvSpPr txBox="1"/>
          <p:nvPr>
            <p:ph hasCustomPrompt="1" idx="3" type="title"/>
          </p:nvPr>
        </p:nvSpPr>
        <p:spPr>
          <a:xfrm>
            <a:off x="4457700" y="2463350"/>
            <a:ext cx="32292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4" name="Google Shape;204;p21"/>
          <p:cNvSpPr txBox="1"/>
          <p:nvPr>
            <p:ph idx="4" type="subTitle"/>
          </p:nvPr>
        </p:nvSpPr>
        <p:spPr>
          <a:xfrm>
            <a:off x="4457700" y="2924300"/>
            <a:ext cx="3229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hasCustomPrompt="1" idx="5" type="title"/>
          </p:nvPr>
        </p:nvSpPr>
        <p:spPr>
          <a:xfrm>
            <a:off x="4457700" y="3600575"/>
            <a:ext cx="3229200" cy="58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06" name="Google Shape;206;p21"/>
          <p:cNvSpPr txBox="1"/>
          <p:nvPr>
            <p:ph idx="6" type="subTitle"/>
          </p:nvPr>
        </p:nvSpPr>
        <p:spPr>
          <a:xfrm>
            <a:off x="4457700" y="4061525"/>
            <a:ext cx="3229200" cy="4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1">
  <p:cSld name="CUSTOM_2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2"/>
          <p:cNvSpPr txBox="1"/>
          <p:nvPr>
            <p:ph hasCustomPrompt="1" idx="2" type="title"/>
          </p:nvPr>
        </p:nvSpPr>
        <p:spPr>
          <a:xfrm>
            <a:off x="4462551" y="1945300"/>
            <a:ext cx="16539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/>
          <p:nvPr>
            <p:ph hasCustomPrompt="1" idx="3" type="title"/>
          </p:nvPr>
        </p:nvSpPr>
        <p:spPr>
          <a:xfrm>
            <a:off x="3027550" y="1793256"/>
            <a:ext cx="16539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1" name="Google Shape;211;p22"/>
          <p:cNvSpPr txBox="1"/>
          <p:nvPr>
            <p:ph idx="1" type="subTitle"/>
          </p:nvPr>
        </p:nvSpPr>
        <p:spPr>
          <a:xfrm>
            <a:off x="6153000" y="3699450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2" name="Google Shape;212;p22"/>
          <p:cNvSpPr txBox="1"/>
          <p:nvPr>
            <p:ph hasCustomPrompt="1" idx="4" type="title"/>
          </p:nvPr>
        </p:nvSpPr>
        <p:spPr>
          <a:xfrm>
            <a:off x="3361005" y="3383200"/>
            <a:ext cx="1653900" cy="5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13" name="Google Shape;213;p22"/>
          <p:cNvSpPr txBox="1"/>
          <p:nvPr>
            <p:ph idx="5" type="subTitle"/>
          </p:nvPr>
        </p:nvSpPr>
        <p:spPr>
          <a:xfrm>
            <a:off x="714300" y="2780363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6" type="title"/>
          </p:nvPr>
        </p:nvSpPr>
        <p:spPr>
          <a:xfrm>
            <a:off x="6153000" y="3292125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5" name="Google Shape;215;p22"/>
          <p:cNvSpPr txBox="1"/>
          <p:nvPr>
            <p:ph idx="7" type="title"/>
          </p:nvPr>
        </p:nvSpPr>
        <p:spPr>
          <a:xfrm>
            <a:off x="714300" y="2373038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22"/>
          <p:cNvSpPr txBox="1"/>
          <p:nvPr>
            <p:ph idx="8" type="subTitle"/>
          </p:nvPr>
        </p:nvSpPr>
        <p:spPr>
          <a:xfrm>
            <a:off x="6153000" y="1988063"/>
            <a:ext cx="2276700" cy="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17" name="Google Shape;217;p22"/>
          <p:cNvSpPr txBox="1"/>
          <p:nvPr>
            <p:ph idx="9" type="title"/>
          </p:nvPr>
        </p:nvSpPr>
        <p:spPr>
          <a:xfrm>
            <a:off x="6153000" y="1580738"/>
            <a:ext cx="2276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3047300" y="3284538"/>
            <a:ext cx="28077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0" name="Google Shape;220;p23"/>
          <p:cNvSpPr txBox="1"/>
          <p:nvPr>
            <p:ph idx="1" type="subTitle"/>
          </p:nvPr>
        </p:nvSpPr>
        <p:spPr>
          <a:xfrm>
            <a:off x="2436350" y="1804848"/>
            <a:ext cx="4029600" cy="14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23" name="Google Shape;223;p2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" name="Google Shape;224;p2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25" name="Google Shape;225;p2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8" name="Google Shape;228;p24"/>
          <p:cNvSpPr txBox="1"/>
          <p:nvPr>
            <p:ph type="title"/>
          </p:nvPr>
        </p:nvSpPr>
        <p:spPr>
          <a:xfrm>
            <a:off x="4896300" y="1504950"/>
            <a:ext cx="3533400" cy="74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9" name="Google Shape;229;p24"/>
          <p:cNvSpPr txBox="1"/>
          <p:nvPr>
            <p:ph idx="1" type="subTitle"/>
          </p:nvPr>
        </p:nvSpPr>
        <p:spPr>
          <a:xfrm>
            <a:off x="4905375" y="2368275"/>
            <a:ext cx="3533400" cy="11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5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32" name="Google Shape;232;p25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3" name="Google Shape;233;p25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" name="Google Shape;237;p25"/>
          <p:cNvSpPr txBox="1"/>
          <p:nvPr>
            <p:ph type="title"/>
          </p:nvPr>
        </p:nvSpPr>
        <p:spPr>
          <a:xfrm>
            <a:off x="714300" y="1398525"/>
            <a:ext cx="34224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8" name="Google Shape;238;p25"/>
          <p:cNvSpPr txBox="1"/>
          <p:nvPr>
            <p:ph idx="1" type="subTitle"/>
          </p:nvPr>
        </p:nvSpPr>
        <p:spPr>
          <a:xfrm>
            <a:off x="723225" y="2368275"/>
            <a:ext cx="30774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3_1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714300" y="2054525"/>
            <a:ext cx="34224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1" name="Google Shape;241;p26"/>
          <p:cNvSpPr txBox="1"/>
          <p:nvPr>
            <p:ph idx="1" type="subTitle"/>
          </p:nvPr>
        </p:nvSpPr>
        <p:spPr>
          <a:xfrm>
            <a:off x="723225" y="3024275"/>
            <a:ext cx="28962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242" name="Google Shape;242;p2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43" name="Google Shape;243;p2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" name="Google Shape;244;p2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45" name="Google Shape;245;p2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8" name="Google Shape;248;p26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49" name="Google Shape;249;p26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1" name="Google Shape;251;p26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52" name="Google Shape;252;p26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6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6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55" name="Google Shape;255;p26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58" name="Google Shape;258;p27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" name="Google Shape;259;p27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60" name="Google Shape;260;p27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7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714300" y="1443625"/>
            <a:ext cx="7715400" cy="31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28"/>
          <p:cNvGrpSpPr/>
          <p:nvPr/>
        </p:nvGrpSpPr>
        <p:grpSpPr>
          <a:xfrm flipH="1">
            <a:off x="214694" y="123860"/>
            <a:ext cx="8552969" cy="4510486"/>
            <a:chOff x="45421" y="890559"/>
            <a:chExt cx="6688800" cy="3527400"/>
          </a:xfrm>
        </p:grpSpPr>
        <p:sp>
          <p:nvSpPr>
            <p:cNvPr id="267" name="Google Shape;267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28"/>
          <p:cNvGrpSpPr/>
          <p:nvPr/>
        </p:nvGrpSpPr>
        <p:grpSpPr>
          <a:xfrm flipH="1">
            <a:off x="394192" y="461737"/>
            <a:ext cx="8552969" cy="4510486"/>
            <a:chOff x="45421" y="890559"/>
            <a:chExt cx="6688800" cy="3527400"/>
          </a:xfrm>
        </p:grpSpPr>
        <p:sp>
          <p:nvSpPr>
            <p:cNvPr id="273" name="Google Shape;273;p28"/>
            <p:cNvSpPr/>
            <p:nvPr/>
          </p:nvSpPr>
          <p:spPr>
            <a:xfrm>
              <a:off x="45421" y="890559"/>
              <a:ext cx="6688800" cy="3527400"/>
            </a:xfrm>
            <a:prstGeom prst="roundRect">
              <a:avLst>
                <a:gd fmla="val 460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95031" y="1109631"/>
              <a:ext cx="6572400" cy="32469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588804" y="965036"/>
              <a:ext cx="78697" cy="7869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461401" y="965036"/>
              <a:ext cx="78471" cy="7869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314155" y="963911"/>
              <a:ext cx="95158" cy="80952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28"/>
          <p:cNvSpPr txBox="1"/>
          <p:nvPr>
            <p:ph type="title"/>
          </p:nvPr>
        </p:nvSpPr>
        <p:spPr>
          <a:xfrm>
            <a:off x="1019175" y="808600"/>
            <a:ext cx="3552900" cy="10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9" name="Google Shape;279;p28"/>
          <p:cNvSpPr txBox="1"/>
          <p:nvPr>
            <p:ph idx="1" type="subTitle"/>
          </p:nvPr>
        </p:nvSpPr>
        <p:spPr>
          <a:xfrm>
            <a:off x="1019175" y="1789000"/>
            <a:ext cx="3552900" cy="11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280" name="Google Shape;280;p28"/>
          <p:cNvSpPr txBox="1"/>
          <p:nvPr/>
        </p:nvSpPr>
        <p:spPr>
          <a:xfrm>
            <a:off x="1019175" y="3812950"/>
            <a:ext cx="342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900">
                <a:solidFill>
                  <a:srgbClr val="43434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illustrations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6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2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83" name="Google Shape;283;p2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2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0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290" name="Google Shape;290;p30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1" name="Google Shape;291;p30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92" name="Google Shape;292;p30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" name="Google Shape;295;p30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96" name="Google Shape;296;p30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97" name="Google Shape;297;p30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8" name="Google Shape;298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9" name="Google Shape;299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302" name="Google Shape;302;p30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03" name="Google Shape;303;p30"/>
          <p:cNvGrpSpPr/>
          <p:nvPr/>
        </p:nvGrpSpPr>
        <p:grpSpPr>
          <a:xfrm>
            <a:off x="157050" y="405675"/>
            <a:ext cx="8986935" cy="4747800"/>
            <a:chOff x="104746" y="204750"/>
            <a:chExt cx="8986935" cy="4747800"/>
          </a:xfrm>
        </p:grpSpPr>
        <p:grpSp>
          <p:nvGrpSpPr>
            <p:cNvPr id="304" name="Google Shape;304;p30"/>
            <p:cNvGrpSpPr/>
            <p:nvPr/>
          </p:nvGrpSpPr>
          <p:grpSpPr>
            <a:xfrm>
              <a:off x="104746" y="206700"/>
              <a:ext cx="8986935" cy="342900"/>
              <a:chOff x="-29" y="0"/>
              <a:chExt cx="9091487" cy="342900"/>
            </a:xfrm>
          </p:grpSpPr>
          <p:sp>
            <p:nvSpPr>
              <p:cNvPr id="305" name="Google Shape;305;p30"/>
              <p:cNvSpPr/>
              <p:nvPr/>
            </p:nvSpPr>
            <p:spPr>
              <a:xfrm>
                <a:off x="-29" y="0"/>
                <a:ext cx="9091487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6" name="Google Shape;306;p30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307" name="Google Shape;307;p30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30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30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310" name="Google Shape;310;p30"/>
            <p:cNvCxnSpPr/>
            <p:nvPr/>
          </p:nvCxnSpPr>
          <p:spPr>
            <a:xfrm>
              <a:off x="104775" y="204750"/>
              <a:ext cx="0" cy="47478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18" name="Google Shape;18;p4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4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20" name="Google Shape;20;p4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4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714300" y="1206800"/>
            <a:ext cx="7715400" cy="33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714300" y="54085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" name="Google Shape;25;p4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26" name="Google Shape;26;p4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27" name="Google Shape;27;p4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" name="Google Shape;28;p4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29" name="Google Shape;29;p4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4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4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32" name="Google Shape;32;p4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5059982" y="2360375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518675" y="3010950"/>
            <a:ext cx="2563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5059976" y="3010950"/>
            <a:ext cx="2563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title"/>
          </p:nvPr>
        </p:nvSpPr>
        <p:spPr>
          <a:xfrm>
            <a:off x="1518675" y="2360375"/>
            <a:ext cx="25635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0" name="Google Shape;40;p6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41" name="Google Shape;41;p6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" name="Google Shape;42;p6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6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714300" y="1806875"/>
            <a:ext cx="3789000" cy="26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type="title"/>
          </p:nvPr>
        </p:nvSpPr>
        <p:spPr>
          <a:xfrm>
            <a:off x="714300" y="1068850"/>
            <a:ext cx="30021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2321475" y="2020138"/>
            <a:ext cx="4041000" cy="17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189800" y="1398513"/>
            <a:ext cx="4239900" cy="8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5016225" y="2368275"/>
            <a:ext cx="34224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grpSp>
        <p:nvGrpSpPr>
          <p:cNvPr id="54" name="Google Shape;54;p9"/>
          <p:cNvGrpSpPr/>
          <p:nvPr/>
        </p:nvGrpSpPr>
        <p:grpSpPr>
          <a:xfrm>
            <a:off x="-25" y="0"/>
            <a:ext cx="9144020" cy="342900"/>
            <a:chOff x="-25" y="0"/>
            <a:chExt cx="9144020" cy="342900"/>
          </a:xfrm>
        </p:grpSpPr>
        <p:sp>
          <p:nvSpPr>
            <p:cNvPr id="55" name="Google Shape;55;p9"/>
            <p:cNvSpPr/>
            <p:nvPr/>
          </p:nvSpPr>
          <p:spPr>
            <a:xfrm>
              <a:off x="-25" y="0"/>
              <a:ext cx="9144020" cy="342900"/>
            </a:xfrm>
            <a:custGeom>
              <a:rect b="b" l="l" r="r" t="t"/>
              <a:pathLst>
                <a:path extrusionOk="0" h="1407" w="43778">
                  <a:moveTo>
                    <a:pt x="0" y="0"/>
                  </a:moveTo>
                  <a:lnTo>
                    <a:pt x="0" y="1406"/>
                  </a:lnTo>
                  <a:lnTo>
                    <a:pt x="43777" y="1406"/>
                  </a:lnTo>
                  <a:lnTo>
                    <a:pt x="437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" name="Google Shape;56;p9"/>
            <p:cNvGrpSpPr/>
            <p:nvPr/>
          </p:nvGrpSpPr>
          <p:grpSpPr>
            <a:xfrm>
              <a:off x="215975" y="111150"/>
              <a:ext cx="642950" cy="120600"/>
              <a:chOff x="215975" y="152625"/>
              <a:chExt cx="642950" cy="120600"/>
            </a:xfrm>
          </p:grpSpPr>
          <p:sp>
            <p:nvSpPr>
              <p:cNvPr id="57" name="Google Shape;57;p9"/>
              <p:cNvSpPr/>
              <p:nvPr/>
            </p:nvSpPr>
            <p:spPr>
              <a:xfrm>
                <a:off x="215975" y="152625"/>
                <a:ext cx="120600" cy="120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150" y="152625"/>
                <a:ext cx="120600" cy="120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9"/>
              <p:cNvSpPr/>
              <p:nvPr/>
            </p:nvSpPr>
            <p:spPr>
              <a:xfrm>
                <a:off x="738325" y="152625"/>
                <a:ext cx="120600" cy="1206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0" name="Google Shape;60;p9"/>
          <p:cNvGrpSpPr/>
          <p:nvPr/>
        </p:nvGrpSpPr>
        <p:grpSpPr>
          <a:xfrm>
            <a:off x="66650" y="204750"/>
            <a:ext cx="9077378" cy="4938900"/>
            <a:chOff x="104750" y="204750"/>
            <a:chExt cx="9077378" cy="4938900"/>
          </a:xfrm>
        </p:grpSpPr>
        <p:grpSp>
          <p:nvGrpSpPr>
            <p:cNvPr id="61" name="Google Shape;61;p9"/>
            <p:cNvGrpSpPr/>
            <p:nvPr/>
          </p:nvGrpSpPr>
          <p:grpSpPr>
            <a:xfrm>
              <a:off x="104750" y="206700"/>
              <a:ext cx="9077378" cy="342900"/>
              <a:chOff x="-25" y="0"/>
              <a:chExt cx="9182983" cy="342900"/>
            </a:xfrm>
          </p:grpSpPr>
          <p:sp>
            <p:nvSpPr>
              <p:cNvPr id="62" name="Google Shape;62;p9"/>
              <p:cNvSpPr/>
              <p:nvPr/>
            </p:nvSpPr>
            <p:spPr>
              <a:xfrm>
                <a:off x="-25" y="0"/>
                <a:ext cx="9182983" cy="342900"/>
              </a:xfrm>
              <a:custGeom>
                <a:rect b="b" l="l" r="r" t="t"/>
                <a:pathLst>
                  <a:path extrusionOk="0" h="1407" w="43778">
                    <a:moveTo>
                      <a:pt x="0" y="0"/>
                    </a:moveTo>
                    <a:lnTo>
                      <a:pt x="0" y="1406"/>
                    </a:lnTo>
                    <a:lnTo>
                      <a:pt x="43777" y="1406"/>
                    </a:lnTo>
                    <a:lnTo>
                      <a:pt x="437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" name="Google Shape;63;p9"/>
              <p:cNvGrpSpPr/>
              <p:nvPr/>
            </p:nvGrpSpPr>
            <p:grpSpPr>
              <a:xfrm>
                <a:off x="215975" y="111150"/>
                <a:ext cx="642950" cy="120600"/>
                <a:chOff x="215975" y="152625"/>
                <a:chExt cx="642950" cy="120600"/>
              </a:xfrm>
            </p:grpSpPr>
            <p:sp>
              <p:nvSpPr>
                <p:cNvPr id="64" name="Google Shape;64;p9"/>
                <p:cNvSpPr/>
                <p:nvPr/>
              </p:nvSpPr>
              <p:spPr>
                <a:xfrm>
                  <a:off x="21597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9"/>
                <p:cNvSpPr/>
                <p:nvPr/>
              </p:nvSpPr>
              <p:spPr>
                <a:xfrm>
                  <a:off x="477150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9"/>
                <p:cNvSpPr/>
                <p:nvPr/>
              </p:nvSpPr>
              <p:spPr>
                <a:xfrm>
                  <a:off x="738325" y="152625"/>
                  <a:ext cx="120600" cy="1206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67" name="Google Shape;67;p9"/>
            <p:cNvCxnSpPr/>
            <p:nvPr/>
          </p:nvCxnSpPr>
          <p:spPr>
            <a:xfrm>
              <a:off x="104775" y="204750"/>
              <a:ext cx="0" cy="49389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4139225" y="3145613"/>
            <a:ext cx="4290900" cy="11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1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ata"/>
              <a:buNone/>
              <a:defRPr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11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11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11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11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11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11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●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11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○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11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ontserrat"/>
              <a:buChar char="■"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27.jpg"/><Relationship Id="rId5" Type="http://schemas.openxmlformats.org/officeDocument/2006/relationships/image" Target="../media/image25.jpg"/><Relationship Id="rId6" Type="http://schemas.openxmlformats.org/officeDocument/2006/relationships/image" Target="../media/image7.jpg"/><Relationship Id="rId7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cdc.gov/mmwr/volumes/66/wr/mm6615a2.htm" TargetMode="External"/><Relationship Id="rId4" Type="http://schemas.openxmlformats.org/officeDocument/2006/relationships/hyperlink" Target="https://www.statista.com/chart/24791/share-of-americans-who-who-follow-nutritional-rule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jpg"/><Relationship Id="rId5" Type="http://schemas.openxmlformats.org/officeDocument/2006/relationships/image" Target="../media/image21.png"/><Relationship Id="rId6" Type="http://schemas.openxmlformats.org/officeDocument/2006/relationships/image" Target="../media/image2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F3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/>
          <p:nvPr/>
        </p:nvSpPr>
        <p:spPr>
          <a:xfrm>
            <a:off x="3356850" y="522975"/>
            <a:ext cx="2331300" cy="1260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FEDD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31"/>
          <p:cNvGrpSpPr/>
          <p:nvPr/>
        </p:nvGrpSpPr>
        <p:grpSpPr>
          <a:xfrm>
            <a:off x="71450" y="64100"/>
            <a:ext cx="2362200" cy="3180000"/>
            <a:chOff x="2894775" y="1932875"/>
            <a:chExt cx="2362200" cy="3180000"/>
          </a:xfrm>
        </p:grpSpPr>
        <p:sp>
          <p:nvSpPr>
            <p:cNvPr id="317" name="Google Shape;317;p31"/>
            <p:cNvSpPr/>
            <p:nvPr/>
          </p:nvSpPr>
          <p:spPr>
            <a:xfrm flipH="1">
              <a:off x="2894775" y="1932875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flipH="1">
              <a:off x="2955375" y="2140075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flipH="1">
              <a:off x="2955381" y="1991509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flipH="1">
              <a:off x="3102601" y="1991509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 flipH="1">
              <a:off x="3253201" y="1990212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1"/>
          <p:cNvGrpSpPr/>
          <p:nvPr/>
        </p:nvGrpSpPr>
        <p:grpSpPr>
          <a:xfrm>
            <a:off x="698113" y="2536325"/>
            <a:ext cx="2362200" cy="3180000"/>
            <a:chOff x="791125" y="1362000"/>
            <a:chExt cx="2362200" cy="3180000"/>
          </a:xfrm>
        </p:grpSpPr>
        <p:sp>
          <p:nvSpPr>
            <p:cNvPr id="323" name="Google Shape;323;p31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1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1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1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8" name="Google Shape;328;p31"/>
          <p:cNvGrpSpPr/>
          <p:nvPr/>
        </p:nvGrpSpPr>
        <p:grpSpPr>
          <a:xfrm>
            <a:off x="6710353" y="64100"/>
            <a:ext cx="2362200" cy="3180000"/>
            <a:chOff x="6529353" y="149875"/>
            <a:chExt cx="2362200" cy="3180000"/>
          </a:xfrm>
        </p:grpSpPr>
        <p:sp>
          <p:nvSpPr>
            <p:cNvPr id="329" name="Google Shape;329;p31"/>
            <p:cNvSpPr/>
            <p:nvPr/>
          </p:nvSpPr>
          <p:spPr>
            <a:xfrm flipH="1">
              <a:off x="6529353" y="149875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 flipH="1">
              <a:off x="6589953" y="357075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 flipH="1">
              <a:off x="6589959" y="208509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1"/>
            <p:cNvSpPr/>
            <p:nvPr/>
          </p:nvSpPr>
          <p:spPr>
            <a:xfrm flipH="1">
              <a:off x="6737178" y="208509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1"/>
            <p:cNvSpPr/>
            <p:nvPr/>
          </p:nvSpPr>
          <p:spPr>
            <a:xfrm flipH="1">
              <a:off x="6887779" y="207212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1"/>
          <p:cNvSpPr txBox="1"/>
          <p:nvPr>
            <p:ph type="title"/>
          </p:nvPr>
        </p:nvSpPr>
        <p:spPr>
          <a:xfrm>
            <a:off x="3224700" y="602925"/>
            <a:ext cx="2694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Developers</a:t>
            </a:r>
            <a:endParaRPr/>
          </a:p>
        </p:txBody>
      </p:sp>
      <p:grpSp>
        <p:nvGrpSpPr>
          <p:cNvPr id="335" name="Google Shape;335;p31"/>
          <p:cNvGrpSpPr/>
          <p:nvPr/>
        </p:nvGrpSpPr>
        <p:grpSpPr>
          <a:xfrm>
            <a:off x="6083675" y="2536325"/>
            <a:ext cx="2362200" cy="3180000"/>
            <a:chOff x="791125" y="1362000"/>
            <a:chExt cx="2362200" cy="3180000"/>
          </a:xfrm>
        </p:grpSpPr>
        <p:sp>
          <p:nvSpPr>
            <p:cNvPr id="336" name="Google Shape;336;p31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1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1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31"/>
          <p:cNvGrpSpPr/>
          <p:nvPr/>
        </p:nvGrpSpPr>
        <p:grpSpPr>
          <a:xfrm>
            <a:off x="3341400" y="2536325"/>
            <a:ext cx="2362200" cy="3180000"/>
            <a:chOff x="791125" y="1362000"/>
            <a:chExt cx="2362200" cy="3180000"/>
          </a:xfrm>
        </p:grpSpPr>
        <p:sp>
          <p:nvSpPr>
            <p:cNvPr id="342" name="Google Shape;342;p31"/>
            <p:cNvSpPr/>
            <p:nvPr/>
          </p:nvSpPr>
          <p:spPr>
            <a:xfrm flipH="1">
              <a:off x="791125" y="1362000"/>
              <a:ext cx="2362200" cy="3180000"/>
            </a:xfrm>
            <a:prstGeom prst="roundRect">
              <a:avLst>
                <a:gd fmla="val 4601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 flipH="1">
              <a:off x="851725" y="1569200"/>
              <a:ext cx="2241000" cy="2909700"/>
            </a:xfrm>
            <a:prstGeom prst="roundRect">
              <a:avLst>
                <a:gd fmla="val 479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1"/>
            <p:cNvSpPr/>
            <p:nvPr/>
          </p:nvSpPr>
          <p:spPr>
            <a:xfrm flipH="1">
              <a:off x="851731" y="1420634"/>
              <a:ext cx="90777" cy="90777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1"/>
            <p:cNvSpPr/>
            <p:nvPr/>
          </p:nvSpPr>
          <p:spPr>
            <a:xfrm flipH="1">
              <a:off x="998951" y="1420634"/>
              <a:ext cx="90517" cy="90777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1"/>
            <p:cNvSpPr/>
            <p:nvPr/>
          </p:nvSpPr>
          <p:spPr>
            <a:xfrm flipH="1">
              <a:off x="1149551" y="1419337"/>
              <a:ext cx="109764" cy="93378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5" y="333525"/>
            <a:ext cx="1638600" cy="1638900"/>
          </a:xfrm>
          <a:prstGeom prst="roundRect">
            <a:avLst>
              <a:gd fmla="val 11557" name="adj"/>
            </a:avLst>
          </a:prstGeom>
          <a:noFill/>
          <a:ln>
            <a:noFill/>
          </a:ln>
        </p:spPr>
      </p:pic>
      <p:sp>
        <p:nvSpPr>
          <p:cNvPr id="348" name="Google Shape;348;p31"/>
          <p:cNvSpPr txBox="1"/>
          <p:nvPr/>
        </p:nvSpPr>
        <p:spPr>
          <a:xfrm>
            <a:off x="185225" y="1935375"/>
            <a:ext cx="2134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Marcella Alexander</a:t>
            </a:r>
            <a:endParaRPr sz="1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433250" y="2208425"/>
            <a:ext cx="16386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Animation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3455250" y="4400125"/>
            <a:ext cx="2134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Nathan Lathrum</a:t>
            </a:r>
            <a:endParaRPr sz="1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3388500" y="4689875"/>
            <a:ext cx="2268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Software Engineering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811975" y="4400125"/>
            <a:ext cx="2134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Nishit Grover</a:t>
            </a:r>
            <a:endParaRPr sz="1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745225" y="4689875"/>
            <a:ext cx="2268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6197525" y="4400125"/>
            <a:ext cx="21345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Sindhu Rallabhandi</a:t>
            </a:r>
            <a:endParaRPr sz="1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6130775" y="4689875"/>
            <a:ext cx="2268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6757525" y="1935375"/>
            <a:ext cx="22680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Neel Madhav Dogra</a:t>
            </a:r>
            <a:endParaRPr sz="1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6757525" y="2225125"/>
            <a:ext cx="2268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Computer Science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 rotWithShape="1">
          <a:blip r:embed="rId4">
            <a:alphaModFix/>
          </a:blip>
          <a:srcRect b="38289" l="13846" r="15110" t="8419"/>
          <a:stretch/>
        </p:blipFill>
        <p:spPr>
          <a:xfrm>
            <a:off x="3703200" y="2815000"/>
            <a:ext cx="1638600" cy="16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 rotWithShape="1">
          <a:blip r:embed="rId5">
            <a:alphaModFix/>
          </a:blip>
          <a:srcRect b="14034" l="0" r="0" t="10951"/>
          <a:stretch/>
        </p:blipFill>
        <p:spPr>
          <a:xfrm>
            <a:off x="7072225" y="333525"/>
            <a:ext cx="1638600" cy="16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 rotWithShape="1">
          <a:blip r:embed="rId6">
            <a:alphaModFix/>
          </a:blip>
          <a:srcRect b="33743" l="18881" r="25089" t="6159"/>
          <a:stretch/>
        </p:blipFill>
        <p:spPr>
          <a:xfrm>
            <a:off x="1059925" y="2815000"/>
            <a:ext cx="1638600" cy="163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 rotWithShape="1">
          <a:blip r:embed="rId7">
            <a:alphaModFix/>
          </a:blip>
          <a:srcRect b="4214" l="0" r="0" t="11990"/>
          <a:stretch/>
        </p:blipFill>
        <p:spPr>
          <a:xfrm>
            <a:off x="6489275" y="2831800"/>
            <a:ext cx="1551000" cy="160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0"/>
          <p:cNvSpPr txBox="1"/>
          <p:nvPr>
            <p:ph type="title"/>
          </p:nvPr>
        </p:nvSpPr>
        <p:spPr>
          <a:xfrm>
            <a:off x="399450" y="476800"/>
            <a:ext cx="8345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2. Javascript used to connect to API</a:t>
            </a:r>
            <a:endParaRPr/>
          </a:p>
        </p:txBody>
      </p:sp>
      <p:pic>
        <p:nvPicPr>
          <p:cNvPr id="484" name="Google Shape;484;p40"/>
          <p:cNvPicPr preferRelativeResize="0"/>
          <p:nvPr/>
        </p:nvPicPr>
        <p:blipFill rotWithShape="1">
          <a:blip r:embed="rId3">
            <a:alphaModFix/>
          </a:blip>
          <a:srcRect b="51816" l="26451" r="18198" t="0"/>
          <a:stretch/>
        </p:blipFill>
        <p:spPr>
          <a:xfrm>
            <a:off x="503200" y="1155863"/>
            <a:ext cx="6715200" cy="310542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0"/>
          <p:cNvSpPr/>
          <p:nvPr/>
        </p:nvSpPr>
        <p:spPr>
          <a:xfrm rot="3992117">
            <a:off x="6215071" y="3287296"/>
            <a:ext cx="1984508" cy="165959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065BB"/>
              </a:gs>
              <a:gs pos="100000">
                <a:srgbClr val="3959A2"/>
              </a:gs>
              <a:gs pos="100000">
                <a:srgbClr val="324C89"/>
              </a:gs>
              <a:gs pos="100000">
                <a:srgbClr val="23325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0"/>
          <p:cNvSpPr txBox="1"/>
          <p:nvPr/>
        </p:nvSpPr>
        <p:spPr>
          <a:xfrm>
            <a:off x="5019250" y="4453700"/>
            <a:ext cx="38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Dish name given through GET request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1"/>
          <p:cNvSpPr txBox="1"/>
          <p:nvPr>
            <p:ph type="title"/>
          </p:nvPr>
        </p:nvSpPr>
        <p:spPr>
          <a:xfrm>
            <a:off x="399450" y="476800"/>
            <a:ext cx="8345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Dominos menu data fetched from S3</a:t>
            </a:r>
            <a:endParaRPr/>
          </a:p>
        </p:txBody>
      </p:sp>
      <p:pic>
        <p:nvPicPr>
          <p:cNvPr id="492" name="Google Shape;492;p41"/>
          <p:cNvPicPr preferRelativeResize="0"/>
          <p:nvPr/>
        </p:nvPicPr>
        <p:blipFill rotWithShape="1">
          <a:blip r:embed="rId3">
            <a:alphaModFix/>
          </a:blip>
          <a:srcRect b="0" l="20830" r="7216" t="24110"/>
          <a:stretch/>
        </p:blipFill>
        <p:spPr>
          <a:xfrm>
            <a:off x="518800" y="1156175"/>
            <a:ext cx="6417451" cy="367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675" y="1156163"/>
            <a:ext cx="2703974" cy="226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2"/>
          <p:cNvSpPr txBox="1"/>
          <p:nvPr>
            <p:ph type="title"/>
          </p:nvPr>
        </p:nvSpPr>
        <p:spPr>
          <a:xfrm>
            <a:off x="399450" y="476800"/>
            <a:ext cx="8345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Read JSON through Lambda</a:t>
            </a:r>
            <a:endParaRPr sz="2700"/>
          </a:p>
        </p:txBody>
      </p:sp>
      <p:pic>
        <p:nvPicPr>
          <p:cNvPr id="499" name="Google Shape;499;p42"/>
          <p:cNvPicPr preferRelativeResize="0"/>
          <p:nvPr/>
        </p:nvPicPr>
        <p:blipFill rotWithShape="1">
          <a:blip r:embed="rId3">
            <a:alphaModFix/>
          </a:blip>
          <a:srcRect b="8052" l="24194" r="7806" t="23534"/>
          <a:stretch/>
        </p:blipFill>
        <p:spPr>
          <a:xfrm>
            <a:off x="639550" y="1156175"/>
            <a:ext cx="6307224" cy="33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2"/>
          <p:cNvSpPr txBox="1"/>
          <p:nvPr/>
        </p:nvSpPr>
        <p:spPr>
          <a:xfrm>
            <a:off x="654713" y="4580375"/>
            <a:ext cx="62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JSON parsed into a javascript object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newJson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1" name="Google Shape;50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0498" y="1300820"/>
            <a:ext cx="2983952" cy="2456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43"/>
          <p:cNvGrpSpPr/>
          <p:nvPr/>
        </p:nvGrpSpPr>
        <p:grpSpPr>
          <a:xfrm>
            <a:off x="1625062" y="1740918"/>
            <a:ext cx="5893871" cy="2972861"/>
            <a:chOff x="2020750" y="1370338"/>
            <a:chExt cx="5742275" cy="2809888"/>
          </a:xfrm>
        </p:grpSpPr>
        <p:pic>
          <p:nvPicPr>
            <p:cNvPr id="507" name="Google Shape;50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14975" y="1370338"/>
              <a:ext cx="3448050" cy="280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43"/>
            <p:cNvPicPr preferRelativeResize="0"/>
            <p:nvPr/>
          </p:nvPicPr>
          <p:blipFill rotWithShape="1">
            <a:blip r:embed="rId4">
              <a:alphaModFix/>
            </a:blip>
            <a:srcRect b="0" l="0" r="21666" t="0"/>
            <a:stretch/>
          </p:blipFill>
          <p:spPr>
            <a:xfrm>
              <a:off x="2020750" y="1370350"/>
              <a:ext cx="2700900" cy="2809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43"/>
          <p:cNvSpPr txBox="1"/>
          <p:nvPr>
            <p:ph type="title"/>
          </p:nvPr>
        </p:nvSpPr>
        <p:spPr>
          <a:xfrm>
            <a:off x="399450" y="476800"/>
            <a:ext cx="83451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&amp; 5. API’s ingredients database fetched from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DynamoDB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4"/>
          <p:cNvSpPr txBox="1"/>
          <p:nvPr>
            <p:ph type="title"/>
          </p:nvPr>
        </p:nvSpPr>
        <p:spPr>
          <a:xfrm>
            <a:off x="399450" y="476800"/>
            <a:ext cx="8345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DynamoDB Screenshots</a:t>
            </a:r>
            <a:endParaRPr/>
          </a:p>
        </p:txBody>
      </p:sp>
      <p:pic>
        <p:nvPicPr>
          <p:cNvPr id="515" name="Google Shape;5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13" y="1214200"/>
            <a:ext cx="4427423" cy="35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4"/>
          <p:cNvPicPr preferRelativeResize="0"/>
          <p:nvPr/>
        </p:nvPicPr>
        <p:blipFill rotWithShape="1">
          <a:blip r:embed="rId4">
            <a:alphaModFix/>
          </a:blip>
          <a:srcRect b="0" l="0" r="882" t="0"/>
          <a:stretch/>
        </p:blipFill>
        <p:spPr>
          <a:xfrm>
            <a:off x="4591538" y="1214200"/>
            <a:ext cx="4388352" cy="34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/>
          <p:nvPr>
            <p:ph type="title"/>
          </p:nvPr>
        </p:nvSpPr>
        <p:spPr>
          <a:xfrm>
            <a:off x="399450" y="476800"/>
            <a:ext cx="8345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Evaluate an item’s ingredients properties</a:t>
            </a:r>
            <a:endParaRPr/>
          </a:p>
        </p:txBody>
      </p:sp>
      <p:pic>
        <p:nvPicPr>
          <p:cNvPr id="522" name="Google Shape;5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675" y="1379800"/>
            <a:ext cx="4152650" cy="32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6"/>
          <p:cNvSpPr txBox="1"/>
          <p:nvPr>
            <p:ph type="title"/>
          </p:nvPr>
        </p:nvSpPr>
        <p:spPr>
          <a:xfrm>
            <a:off x="399450" y="476800"/>
            <a:ext cx="8345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API returns JSON of an item’s data</a:t>
            </a:r>
            <a:endParaRPr/>
          </a:p>
        </p:txBody>
      </p:sp>
      <p:pic>
        <p:nvPicPr>
          <p:cNvPr id="528" name="Google Shape;5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838" y="1381101"/>
            <a:ext cx="3856325" cy="30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>
            <p:ph type="title"/>
          </p:nvPr>
        </p:nvSpPr>
        <p:spPr>
          <a:xfrm>
            <a:off x="399450" y="476800"/>
            <a:ext cx="8345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Website JavaScript receives JSON</a:t>
            </a:r>
            <a:endParaRPr/>
          </a:p>
        </p:txBody>
      </p:sp>
      <p:pic>
        <p:nvPicPr>
          <p:cNvPr id="534" name="Google Shape;534;p47"/>
          <p:cNvPicPr preferRelativeResize="0"/>
          <p:nvPr/>
        </p:nvPicPr>
        <p:blipFill rotWithShape="1">
          <a:blip r:embed="rId3">
            <a:alphaModFix/>
          </a:blip>
          <a:srcRect b="51816" l="26451" r="18198" t="0"/>
          <a:stretch/>
        </p:blipFill>
        <p:spPr>
          <a:xfrm>
            <a:off x="399450" y="1266725"/>
            <a:ext cx="6715200" cy="31054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7"/>
          <p:cNvSpPr/>
          <p:nvPr/>
        </p:nvSpPr>
        <p:spPr>
          <a:xfrm rot="1573578">
            <a:off x="3580071" y="4004526"/>
            <a:ext cx="2178460" cy="134299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065BB"/>
              </a:gs>
              <a:gs pos="100000">
                <a:srgbClr val="3959A2"/>
              </a:gs>
              <a:gs pos="100000">
                <a:srgbClr val="324C89"/>
              </a:gs>
              <a:gs pos="100000">
                <a:srgbClr val="233256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 txBox="1"/>
          <p:nvPr/>
        </p:nvSpPr>
        <p:spPr>
          <a:xfrm>
            <a:off x="5211950" y="4547000"/>
            <a:ext cx="264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JSON response parsed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537" name="Google Shape;5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725" y="1251925"/>
            <a:ext cx="2883665" cy="22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type="title"/>
          </p:nvPr>
        </p:nvSpPr>
        <p:spPr>
          <a:xfrm>
            <a:off x="399450" y="476800"/>
            <a:ext cx="8345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Ideas</a:t>
            </a:r>
            <a:endParaRPr/>
          </a:p>
        </p:txBody>
      </p:sp>
      <p:pic>
        <p:nvPicPr>
          <p:cNvPr id="543" name="Google Shape;543;p48"/>
          <p:cNvPicPr preferRelativeResize="0"/>
          <p:nvPr/>
        </p:nvPicPr>
        <p:blipFill rotWithShape="1">
          <a:blip r:embed="rId3">
            <a:alphaModFix/>
          </a:blip>
          <a:srcRect b="0" l="0" r="25849" t="0"/>
          <a:stretch/>
        </p:blipFill>
        <p:spPr>
          <a:xfrm>
            <a:off x="1789336" y="1067200"/>
            <a:ext cx="5565326" cy="388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9"/>
          <p:cNvSpPr txBox="1"/>
          <p:nvPr>
            <p:ph type="title"/>
          </p:nvPr>
        </p:nvSpPr>
        <p:spPr>
          <a:xfrm>
            <a:off x="2443200" y="991400"/>
            <a:ext cx="4257600" cy="103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Thank you!</a:t>
            </a:r>
            <a:endParaRPr sz="6200"/>
          </a:p>
        </p:txBody>
      </p:sp>
      <p:sp>
        <p:nvSpPr>
          <p:cNvPr id="549" name="Google Shape;549;p49"/>
          <p:cNvSpPr/>
          <p:nvPr/>
        </p:nvSpPr>
        <p:spPr>
          <a:xfrm>
            <a:off x="1086025" y="3889050"/>
            <a:ext cx="3235500" cy="4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9"/>
          <p:cNvSpPr txBox="1"/>
          <p:nvPr>
            <p:ph idx="1" type="subTitle"/>
          </p:nvPr>
        </p:nvSpPr>
        <p:spPr>
          <a:xfrm>
            <a:off x="2476500" y="2029100"/>
            <a:ext cx="41910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Questions or </a:t>
            </a:r>
            <a:r>
              <a:rPr lang="en" sz="1800"/>
              <a:t>feedback</a:t>
            </a:r>
            <a:r>
              <a:rPr lang="en" sz="1800"/>
              <a:t>?</a:t>
            </a:r>
            <a:endParaRPr sz="1800"/>
          </a:p>
        </p:txBody>
      </p:sp>
      <p:pic>
        <p:nvPicPr>
          <p:cNvPr id="551" name="Google Shape;5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50" y="3432925"/>
            <a:ext cx="3944951" cy="13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>
            <a:off x="1698600" y="1462950"/>
            <a:ext cx="5746800" cy="2426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lt1"/>
              </a:gs>
              <a:gs pos="100000">
                <a:srgbClr val="E1F0F1"/>
              </a:gs>
              <a:gs pos="100000">
                <a:srgbClr val="C3E1E2"/>
              </a:gs>
              <a:gs pos="100000">
                <a:srgbClr val="87C3C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>
            <a:off x="1086025" y="3889050"/>
            <a:ext cx="3235500" cy="4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32"/>
          <p:cNvGrpSpPr/>
          <p:nvPr/>
        </p:nvGrpSpPr>
        <p:grpSpPr>
          <a:xfrm>
            <a:off x="1893625" y="1771613"/>
            <a:ext cx="5356750" cy="1808762"/>
            <a:chOff x="1853350" y="1734788"/>
            <a:chExt cx="5356750" cy="1808762"/>
          </a:xfrm>
        </p:grpSpPr>
        <p:sp>
          <p:nvSpPr>
            <p:cNvPr id="369" name="Google Shape;369;p32"/>
            <p:cNvSpPr txBox="1"/>
            <p:nvPr/>
          </p:nvSpPr>
          <p:spPr>
            <a:xfrm>
              <a:off x="3240800" y="1740600"/>
              <a:ext cx="39693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>
                  <a:solidFill>
                    <a:schemeClr val="dk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API</a:t>
              </a:r>
              <a:r>
                <a:rPr lang="en" sz="9600">
                  <a:solidFill>
                    <a:srgbClr val="93C47D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tite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0" name="Google Shape;370;p32"/>
            <p:cNvSpPr txBox="1"/>
            <p:nvPr/>
          </p:nvSpPr>
          <p:spPr>
            <a:xfrm>
              <a:off x="3240800" y="3081850"/>
              <a:ext cx="366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i="1" lang="en" sz="18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Diet-needs met, REST assured 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371" name="Google Shape;37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53350" y="1734788"/>
              <a:ext cx="1387451" cy="1406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" name="Google Shape;372;p32"/>
          <p:cNvSpPr txBox="1"/>
          <p:nvPr>
            <p:ph idx="4294967295" type="subTitle"/>
          </p:nvPr>
        </p:nvSpPr>
        <p:spPr>
          <a:xfrm>
            <a:off x="949375" y="441625"/>
            <a:ext cx="35088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50">
                <a:solidFill>
                  <a:schemeClr val="lt2"/>
                </a:solidFill>
              </a:rPr>
              <a:t>ASU Cloud Scholars Hackathon 2021!</a:t>
            </a:r>
            <a:endParaRPr b="1" sz="125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33"/>
          <p:cNvGrpSpPr/>
          <p:nvPr/>
        </p:nvGrpSpPr>
        <p:grpSpPr>
          <a:xfrm>
            <a:off x="1820484" y="313884"/>
            <a:ext cx="5503026" cy="4515734"/>
            <a:chOff x="1820484" y="313884"/>
            <a:chExt cx="5503026" cy="4515734"/>
          </a:xfrm>
        </p:grpSpPr>
        <p:grpSp>
          <p:nvGrpSpPr>
            <p:cNvPr id="378" name="Google Shape;378;p33"/>
            <p:cNvGrpSpPr/>
            <p:nvPr/>
          </p:nvGrpSpPr>
          <p:grpSpPr>
            <a:xfrm flipH="1">
              <a:off x="2280524" y="313884"/>
              <a:ext cx="5042987" cy="3878528"/>
              <a:chOff x="2362200" y="890550"/>
              <a:chExt cx="4371900" cy="3362400"/>
            </a:xfrm>
          </p:grpSpPr>
          <p:sp>
            <p:nvSpPr>
              <p:cNvPr id="379" name="Google Shape;379;p33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fmla="val 4601" name="adj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fmla="val 479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4" name="Google Shape;384;p33"/>
            <p:cNvGrpSpPr/>
            <p:nvPr/>
          </p:nvGrpSpPr>
          <p:grpSpPr>
            <a:xfrm flipH="1">
              <a:off x="2062182" y="632487"/>
              <a:ext cx="5042987" cy="3878528"/>
              <a:chOff x="2362200" y="890550"/>
              <a:chExt cx="4371900" cy="3362400"/>
            </a:xfrm>
          </p:grpSpPr>
          <p:sp>
            <p:nvSpPr>
              <p:cNvPr id="385" name="Google Shape;385;p33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fmla="val 4601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fmla="val 479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33"/>
            <p:cNvGrpSpPr/>
            <p:nvPr/>
          </p:nvGrpSpPr>
          <p:grpSpPr>
            <a:xfrm flipH="1">
              <a:off x="1820484" y="951090"/>
              <a:ext cx="5042987" cy="3878528"/>
              <a:chOff x="2362200" y="890550"/>
              <a:chExt cx="4371900" cy="3362400"/>
            </a:xfrm>
          </p:grpSpPr>
          <p:sp>
            <p:nvSpPr>
              <p:cNvPr id="391" name="Google Shape;391;p33"/>
              <p:cNvSpPr/>
              <p:nvPr/>
            </p:nvSpPr>
            <p:spPr>
              <a:xfrm>
                <a:off x="2362200" y="890550"/>
                <a:ext cx="4371900" cy="3362400"/>
              </a:xfrm>
              <a:prstGeom prst="roundRect">
                <a:avLst>
                  <a:gd fmla="val 4601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2428800" y="1109625"/>
                <a:ext cx="4238700" cy="3076500"/>
              </a:xfrm>
              <a:prstGeom prst="roundRect">
                <a:avLst>
                  <a:gd fmla="val 479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6588804" y="965036"/>
                <a:ext cx="78697" cy="78697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6461401" y="965036"/>
                <a:ext cx="78471" cy="78697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6314155" y="963911"/>
                <a:ext cx="95158" cy="80952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6" name="Google Shape;396;p33"/>
          <p:cNvSpPr txBox="1"/>
          <p:nvPr>
            <p:ph type="title"/>
          </p:nvPr>
        </p:nvSpPr>
        <p:spPr>
          <a:xfrm>
            <a:off x="2141875" y="1621500"/>
            <a:ext cx="4359000" cy="26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HEALTH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&amp;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ACCESSIBILITY</a:t>
            </a:r>
            <a:endParaRPr sz="5000"/>
          </a:p>
        </p:txBody>
      </p:sp>
      <p:sp>
        <p:nvSpPr>
          <p:cNvPr id="397" name="Google Shape;397;p33"/>
          <p:cNvSpPr txBox="1"/>
          <p:nvPr/>
        </p:nvSpPr>
        <p:spPr>
          <a:xfrm>
            <a:off x="2307650" y="882400"/>
            <a:ext cx="21345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Our Main Categories</a:t>
            </a:r>
            <a:endParaRPr b="1" sz="125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F3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4"/>
          <p:cNvSpPr txBox="1"/>
          <p:nvPr>
            <p:ph type="title"/>
          </p:nvPr>
        </p:nvSpPr>
        <p:spPr>
          <a:xfrm>
            <a:off x="5289875" y="2048800"/>
            <a:ext cx="3529500" cy="12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r>
              <a:rPr lang="en" sz="4000">
                <a:highlight>
                  <a:schemeClr val="lt1"/>
                </a:highlight>
              </a:rPr>
              <a:t>THE</a:t>
            </a:r>
            <a:r>
              <a:rPr lang="en" sz="4000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r>
              <a:rPr lang="en" sz="4000">
                <a:highlight>
                  <a:schemeClr val="lt1"/>
                </a:highlight>
              </a:rPr>
              <a:t> </a:t>
            </a:r>
            <a:r>
              <a:rPr lang="en" sz="4000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r>
              <a:rPr lang="en" sz="4000">
                <a:highlight>
                  <a:schemeClr val="lt1"/>
                </a:highlight>
              </a:rPr>
              <a:t>INSPIRATION</a:t>
            </a:r>
            <a:r>
              <a:rPr lang="en" sz="4000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endParaRPr sz="40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403" name="Google Shape;403;p34"/>
          <p:cNvSpPr/>
          <p:nvPr/>
        </p:nvSpPr>
        <p:spPr>
          <a:xfrm>
            <a:off x="4203625" y="4066396"/>
            <a:ext cx="196923" cy="196923"/>
          </a:xfrm>
          <a:custGeom>
            <a:rect b="b" l="l" r="r" t="t"/>
            <a:pathLst>
              <a:path extrusionOk="0" h="1610" w="1610">
                <a:moveTo>
                  <a:pt x="0" y="0"/>
                </a:moveTo>
                <a:lnTo>
                  <a:pt x="174" y="624"/>
                </a:lnTo>
                <a:lnTo>
                  <a:pt x="334" y="1232"/>
                </a:lnTo>
                <a:lnTo>
                  <a:pt x="667" y="899"/>
                </a:lnTo>
                <a:lnTo>
                  <a:pt x="1377" y="1609"/>
                </a:lnTo>
                <a:lnTo>
                  <a:pt x="1609" y="1377"/>
                </a:lnTo>
                <a:lnTo>
                  <a:pt x="899" y="682"/>
                </a:lnTo>
                <a:lnTo>
                  <a:pt x="1232" y="334"/>
                </a:lnTo>
                <a:lnTo>
                  <a:pt x="623" y="174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34"/>
          <p:cNvGrpSpPr/>
          <p:nvPr/>
        </p:nvGrpSpPr>
        <p:grpSpPr>
          <a:xfrm>
            <a:off x="-95261" y="1071651"/>
            <a:ext cx="4288333" cy="2717183"/>
            <a:chOff x="4680577" y="38125"/>
            <a:chExt cx="1614462" cy="1022959"/>
          </a:xfrm>
        </p:grpSpPr>
        <p:sp>
          <p:nvSpPr>
            <p:cNvPr id="405" name="Google Shape;405;p34"/>
            <p:cNvSpPr/>
            <p:nvPr/>
          </p:nvSpPr>
          <p:spPr>
            <a:xfrm>
              <a:off x="4680577" y="38125"/>
              <a:ext cx="1614462" cy="1022959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4702803" y="121617"/>
              <a:ext cx="1570011" cy="913831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219882" y="58586"/>
              <a:ext cx="41041" cy="41041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6153442" y="58586"/>
              <a:ext cx="40923" cy="41041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6076653" y="58586"/>
              <a:ext cx="49625" cy="42217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34"/>
          <p:cNvGrpSpPr/>
          <p:nvPr/>
        </p:nvGrpSpPr>
        <p:grpSpPr>
          <a:xfrm>
            <a:off x="155813" y="1503597"/>
            <a:ext cx="4541965" cy="2877890"/>
            <a:chOff x="4680577" y="38125"/>
            <a:chExt cx="1614462" cy="1022959"/>
          </a:xfrm>
        </p:grpSpPr>
        <p:sp>
          <p:nvSpPr>
            <p:cNvPr id="411" name="Google Shape;411;p34"/>
            <p:cNvSpPr/>
            <p:nvPr/>
          </p:nvSpPr>
          <p:spPr>
            <a:xfrm>
              <a:off x="4680577" y="38125"/>
              <a:ext cx="1614462" cy="1022959"/>
            </a:xfrm>
            <a:custGeom>
              <a:rect b="b" l="l" r="r" t="t"/>
              <a:pathLst>
                <a:path extrusionOk="0" h="8699" w="13729">
                  <a:moveTo>
                    <a:pt x="407" y="1"/>
                  </a:moveTo>
                  <a:cubicBezTo>
                    <a:pt x="175" y="1"/>
                    <a:pt x="1" y="175"/>
                    <a:pt x="1" y="392"/>
                  </a:cubicBezTo>
                  <a:lnTo>
                    <a:pt x="1" y="8292"/>
                  </a:lnTo>
                  <a:cubicBezTo>
                    <a:pt x="1" y="8524"/>
                    <a:pt x="175" y="8698"/>
                    <a:pt x="407" y="8698"/>
                  </a:cubicBezTo>
                  <a:lnTo>
                    <a:pt x="13322" y="8698"/>
                  </a:lnTo>
                  <a:cubicBezTo>
                    <a:pt x="13540" y="8698"/>
                    <a:pt x="13728" y="8524"/>
                    <a:pt x="13728" y="8292"/>
                  </a:cubicBezTo>
                  <a:lnTo>
                    <a:pt x="13728" y="392"/>
                  </a:lnTo>
                  <a:cubicBezTo>
                    <a:pt x="13728" y="175"/>
                    <a:pt x="13540" y="1"/>
                    <a:pt x="133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4702803" y="121617"/>
              <a:ext cx="1570011" cy="913831"/>
            </a:xfrm>
            <a:custGeom>
              <a:rect b="b" l="l" r="r" t="t"/>
              <a:pathLst>
                <a:path extrusionOk="0" h="7771" w="13351">
                  <a:moveTo>
                    <a:pt x="319" y="1"/>
                  </a:moveTo>
                  <a:cubicBezTo>
                    <a:pt x="145" y="1"/>
                    <a:pt x="0" y="131"/>
                    <a:pt x="0" y="305"/>
                  </a:cubicBezTo>
                  <a:lnTo>
                    <a:pt x="0" y="7452"/>
                  </a:lnTo>
                  <a:cubicBezTo>
                    <a:pt x="0" y="7626"/>
                    <a:pt x="145" y="7771"/>
                    <a:pt x="319" y="7771"/>
                  </a:cubicBezTo>
                  <a:lnTo>
                    <a:pt x="13032" y="7771"/>
                  </a:lnTo>
                  <a:cubicBezTo>
                    <a:pt x="13206" y="7771"/>
                    <a:pt x="13351" y="7626"/>
                    <a:pt x="13351" y="7452"/>
                  </a:cubicBezTo>
                  <a:lnTo>
                    <a:pt x="13351" y="305"/>
                  </a:lnTo>
                  <a:cubicBezTo>
                    <a:pt x="13351" y="131"/>
                    <a:pt x="13206" y="1"/>
                    <a:pt x="13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6219882" y="58586"/>
              <a:ext cx="41041" cy="41041"/>
            </a:xfrm>
            <a:custGeom>
              <a:rect b="b" l="l" r="r" t="t"/>
              <a:pathLst>
                <a:path extrusionOk="0" h="349" w="349">
                  <a:moveTo>
                    <a:pt x="174" y="1"/>
                  </a:moveTo>
                  <a:cubicBezTo>
                    <a:pt x="87" y="1"/>
                    <a:pt x="0" y="88"/>
                    <a:pt x="0" y="175"/>
                  </a:cubicBezTo>
                  <a:cubicBezTo>
                    <a:pt x="0" y="276"/>
                    <a:pt x="87" y="348"/>
                    <a:pt x="174" y="348"/>
                  </a:cubicBezTo>
                  <a:cubicBezTo>
                    <a:pt x="276" y="348"/>
                    <a:pt x="348" y="276"/>
                    <a:pt x="348" y="175"/>
                  </a:cubicBezTo>
                  <a:cubicBezTo>
                    <a:pt x="348" y="88"/>
                    <a:pt x="27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6153442" y="58586"/>
              <a:ext cx="40923" cy="41041"/>
            </a:xfrm>
            <a:custGeom>
              <a:rect b="b" l="l" r="r" t="t"/>
              <a:pathLst>
                <a:path extrusionOk="0" h="349" w="348">
                  <a:moveTo>
                    <a:pt x="174" y="1"/>
                  </a:moveTo>
                  <a:cubicBezTo>
                    <a:pt x="73" y="1"/>
                    <a:pt x="0" y="88"/>
                    <a:pt x="0" y="175"/>
                  </a:cubicBezTo>
                  <a:cubicBezTo>
                    <a:pt x="0" y="276"/>
                    <a:pt x="73" y="348"/>
                    <a:pt x="174" y="348"/>
                  </a:cubicBezTo>
                  <a:cubicBezTo>
                    <a:pt x="275" y="348"/>
                    <a:pt x="348" y="276"/>
                    <a:pt x="348" y="175"/>
                  </a:cubicBezTo>
                  <a:cubicBezTo>
                    <a:pt x="348" y="88"/>
                    <a:pt x="275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6076653" y="58586"/>
              <a:ext cx="49625" cy="42217"/>
            </a:xfrm>
            <a:custGeom>
              <a:rect b="b" l="l" r="r" t="t"/>
              <a:pathLst>
                <a:path extrusionOk="0" h="359" w="422">
                  <a:moveTo>
                    <a:pt x="247" y="1"/>
                  </a:moveTo>
                  <a:cubicBezTo>
                    <a:pt x="88" y="1"/>
                    <a:pt x="1" y="189"/>
                    <a:pt x="117" y="305"/>
                  </a:cubicBezTo>
                  <a:cubicBezTo>
                    <a:pt x="154" y="342"/>
                    <a:pt x="198" y="358"/>
                    <a:pt x="241" y="358"/>
                  </a:cubicBezTo>
                  <a:cubicBezTo>
                    <a:pt x="334" y="358"/>
                    <a:pt x="421" y="283"/>
                    <a:pt x="421" y="175"/>
                  </a:cubicBezTo>
                  <a:cubicBezTo>
                    <a:pt x="421" y="73"/>
                    <a:pt x="349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6" name="Google Shape;416;p34"/>
          <p:cNvPicPr preferRelativeResize="0"/>
          <p:nvPr/>
        </p:nvPicPr>
        <p:blipFill rotWithShape="1">
          <a:blip r:embed="rId3">
            <a:alphaModFix/>
          </a:blip>
          <a:srcRect b="2224" l="946" r="2425" t="3096"/>
          <a:stretch/>
        </p:blipFill>
        <p:spPr>
          <a:xfrm>
            <a:off x="476293" y="1847725"/>
            <a:ext cx="3901019" cy="23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idx="1" type="subTitle"/>
          </p:nvPr>
        </p:nvSpPr>
        <p:spPr>
          <a:xfrm>
            <a:off x="714300" y="1206800"/>
            <a:ext cx="7715400" cy="15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Food allergies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n">
                <a:solidFill>
                  <a:srgbClr val="000000"/>
                </a:solidFill>
              </a:rPr>
              <a:t> 15 million Americans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30,000 annual emergency department visits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150–200 deaths each year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½ of fatal reactions → caused by food from a restaurant or other food service establishment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2" name="Google Shape;422;p35"/>
          <p:cNvSpPr txBox="1"/>
          <p:nvPr>
            <p:ph type="title"/>
          </p:nvPr>
        </p:nvSpPr>
        <p:spPr>
          <a:xfrm>
            <a:off x="714300" y="66905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423" name="Google Shape;423;p35"/>
          <p:cNvSpPr txBox="1"/>
          <p:nvPr/>
        </p:nvSpPr>
        <p:spPr>
          <a:xfrm>
            <a:off x="1025525" y="192025"/>
            <a:ext cx="4827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cdc.gov/mmwr/volumes/66/wr/mm6615a2.htm</a:t>
            </a:r>
            <a:r>
              <a:rPr b="1" lang="en" sz="125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5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4" name="Google Shape;424;p35"/>
          <p:cNvGrpSpPr/>
          <p:nvPr/>
        </p:nvGrpSpPr>
        <p:grpSpPr>
          <a:xfrm>
            <a:off x="714300" y="2952750"/>
            <a:ext cx="8429825" cy="2420700"/>
            <a:chOff x="599425" y="2700400"/>
            <a:chExt cx="8429825" cy="2420700"/>
          </a:xfrm>
        </p:grpSpPr>
        <p:sp>
          <p:nvSpPr>
            <p:cNvPr id="425" name="Google Shape;425;p35"/>
            <p:cNvSpPr/>
            <p:nvPr/>
          </p:nvSpPr>
          <p:spPr>
            <a:xfrm>
              <a:off x="599425" y="2700400"/>
              <a:ext cx="8429700" cy="2420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622050" y="3031750"/>
              <a:ext cx="8407200" cy="20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7" name="Google Shape;427;p35"/>
            <p:cNvGrpSpPr/>
            <p:nvPr/>
          </p:nvGrpSpPr>
          <p:grpSpPr>
            <a:xfrm>
              <a:off x="819700" y="2815088"/>
              <a:ext cx="599575" cy="116175"/>
              <a:chOff x="819700" y="2815088"/>
              <a:chExt cx="599575" cy="116175"/>
            </a:xfrm>
          </p:grpSpPr>
          <p:sp>
            <p:nvSpPr>
              <p:cNvPr id="428" name="Google Shape;428;p35"/>
              <p:cNvSpPr/>
              <p:nvPr/>
            </p:nvSpPr>
            <p:spPr>
              <a:xfrm flipH="1">
                <a:off x="819700" y="2816705"/>
                <a:ext cx="112938" cy="112939"/>
              </a:xfrm>
              <a:custGeom>
                <a:rect b="b" l="l" r="r" t="t"/>
                <a:pathLst>
                  <a:path extrusionOk="0" h="349" w="349">
                    <a:moveTo>
                      <a:pt x="174" y="1"/>
                    </a:moveTo>
                    <a:cubicBezTo>
                      <a:pt x="87" y="1"/>
                      <a:pt x="0" y="88"/>
                      <a:pt x="0" y="175"/>
                    </a:cubicBezTo>
                    <a:cubicBezTo>
                      <a:pt x="0" y="276"/>
                      <a:pt x="87" y="348"/>
                      <a:pt x="174" y="348"/>
                    </a:cubicBezTo>
                    <a:cubicBezTo>
                      <a:pt x="276" y="348"/>
                      <a:pt x="348" y="276"/>
                      <a:pt x="348" y="175"/>
                    </a:cubicBezTo>
                    <a:cubicBezTo>
                      <a:pt x="348" y="88"/>
                      <a:pt x="276" y="1"/>
                      <a:pt x="17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35"/>
              <p:cNvSpPr/>
              <p:nvPr/>
            </p:nvSpPr>
            <p:spPr>
              <a:xfrm flipH="1">
                <a:off x="1051380" y="2816701"/>
                <a:ext cx="112615" cy="112939"/>
              </a:xfrm>
              <a:custGeom>
                <a:rect b="b" l="l" r="r" t="t"/>
                <a:pathLst>
                  <a:path extrusionOk="0" h="349" w="348">
                    <a:moveTo>
                      <a:pt x="174" y="1"/>
                    </a:moveTo>
                    <a:cubicBezTo>
                      <a:pt x="73" y="1"/>
                      <a:pt x="0" y="88"/>
                      <a:pt x="0" y="175"/>
                    </a:cubicBezTo>
                    <a:cubicBezTo>
                      <a:pt x="0" y="276"/>
                      <a:pt x="73" y="348"/>
                      <a:pt x="174" y="348"/>
                    </a:cubicBezTo>
                    <a:cubicBezTo>
                      <a:pt x="275" y="348"/>
                      <a:pt x="348" y="276"/>
                      <a:pt x="348" y="175"/>
                    </a:cubicBezTo>
                    <a:cubicBezTo>
                      <a:pt x="348" y="88"/>
                      <a:pt x="275" y="1"/>
                      <a:pt x="1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35"/>
              <p:cNvSpPr/>
              <p:nvPr/>
            </p:nvSpPr>
            <p:spPr>
              <a:xfrm flipH="1">
                <a:off x="1282714" y="2815088"/>
                <a:ext cx="136561" cy="116175"/>
              </a:xfrm>
              <a:custGeom>
                <a:rect b="b" l="l" r="r" t="t"/>
                <a:pathLst>
                  <a:path extrusionOk="0" h="359" w="422">
                    <a:moveTo>
                      <a:pt x="247" y="1"/>
                    </a:moveTo>
                    <a:cubicBezTo>
                      <a:pt x="88" y="1"/>
                      <a:pt x="1" y="189"/>
                      <a:pt x="117" y="305"/>
                    </a:cubicBezTo>
                    <a:cubicBezTo>
                      <a:pt x="154" y="342"/>
                      <a:pt x="198" y="358"/>
                      <a:pt x="241" y="358"/>
                    </a:cubicBezTo>
                    <a:cubicBezTo>
                      <a:pt x="334" y="358"/>
                      <a:pt x="421" y="283"/>
                      <a:pt x="421" y="175"/>
                    </a:cubicBezTo>
                    <a:cubicBezTo>
                      <a:pt x="421" y="73"/>
                      <a:pt x="349" y="1"/>
                      <a:pt x="2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1" name="Google Shape;431;p35"/>
          <p:cNvSpPr txBox="1"/>
          <p:nvPr>
            <p:ph idx="1" type="subTitle"/>
          </p:nvPr>
        </p:nvSpPr>
        <p:spPr>
          <a:xfrm>
            <a:off x="1312550" y="4030775"/>
            <a:ext cx="7715400" cy="15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57% of Americans monitor/restrict 1+ nutritional component in their diet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2" name="Google Shape;432;p35"/>
          <p:cNvSpPr txBox="1"/>
          <p:nvPr>
            <p:ph type="title"/>
          </p:nvPr>
        </p:nvSpPr>
        <p:spPr>
          <a:xfrm>
            <a:off x="1312550" y="3493025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More </a:t>
            </a:r>
            <a:r>
              <a:rPr lang="en">
                <a:solidFill>
                  <a:schemeClr val="lt2"/>
                </a:solidFill>
              </a:rPr>
              <a:t>Research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3" name="Google Shape;433;p35"/>
          <p:cNvSpPr txBox="1"/>
          <p:nvPr/>
        </p:nvSpPr>
        <p:spPr>
          <a:xfrm>
            <a:off x="1544163" y="2949825"/>
            <a:ext cx="684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accent6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statista.com/chart/24791/share-of-americans-who-who-follow-nutritional-rules/</a:t>
            </a:r>
            <a:r>
              <a:rPr b="1" lang="en" sz="125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5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/>
          <p:nvPr/>
        </p:nvSpPr>
        <p:spPr>
          <a:xfrm>
            <a:off x="3145350" y="541050"/>
            <a:ext cx="2853300" cy="555900"/>
          </a:xfrm>
          <a:prstGeom prst="rect">
            <a:avLst/>
          </a:prstGeom>
          <a:solidFill>
            <a:srgbClr val="E6F3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"/>
          <p:cNvSpPr/>
          <p:nvPr/>
        </p:nvSpPr>
        <p:spPr>
          <a:xfrm>
            <a:off x="1201200" y="1281575"/>
            <a:ext cx="6741600" cy="429900"/>
          </a:xfrm>
          <a:prstGeom prst="rect">
            <a:avLst/>
          </a:prstGeom>
          <a:solidFill>
            <a:srgbClr val="FFEDDE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 txBox="1"/>
          <p:nvPr>
            <p:ph idx="4294967295" type="subTitle"/>
          </p:nvPr>
        </p:nvSpPr>
        <p:spPr>
          <a:xfrm>
            <a:off x="1232850" y="1284650"/>
            <a:ext cx="6678300" cy="3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2D2D2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Difficulty finding foods within dietary restrictions when ordering online</a:t>
            </a:r>
            <a:endParaRPr sz="1400">
              <a:solidFill>
                <a:srgbClr val="2D2D2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1" name="Google Shape;441;p36"/>
          <p:cNvSpPr txBox="1"/>
          <p:nvPr/>
        </p:nvSpPr>
        <p:spPr>
          <a:xfrm>
            <a:off x="2937750" y="526200"/>
            <a:ext cx="3268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PROBLEM</a:t>
            </a:r>
            <a:endParaRPr sz="2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442" name="Google Shape;442;p36"/>
          <p:cNvCxnSpPr/>
          <p:nvPr/>
        </p:nvCxnSpPr>
        <p:spPr>
          <a:xfrm rot="5400000">
            <a:off x="2333825" y="1996150"/>
            <a:ext cx="1119000" cy="918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43" name="Google Shape;443;p36"/>
          <p:cNvCxnSpPr/>
          <p:nvPr/>
        </p:nvCxnSpPr>
        <p:spPr>
          <a:xfrm flipH="1" rot="-5400000">
            <a:off x="5573425" y="1997425"/>
            <a:ext cx="1119000" cy="918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4" name="Google Shape;444;p36"/>
          <p:cNvSpPr/>
          <p:nvPr/>
        </p:nvSpPr>
        <p:spPr>
          <a:xfrm>
            <a:off x="977975" y="3146100"/>
            <a:ext cx="2853300" cy="1560000"/>
          </a:xfrm>
          <a:prstGeom prst="rect">
            <a:avLst/>
          </a:prstGeom>
          <a:solidFill>
            <a:srgbClr val="E6F3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"/>
          <p:cNvSpPr txBox="1"/>
          <p:nvPr/>
        </p:nvSpPr>
        <p:spPr>
          <a:xfrm>
            <a:off x="770375" y="3131250"/>
            <a:ext cx="3268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HEALTH</a:t>
            </a:r>
            <a:endParaRPr sz="2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46" name="Google Shape;446;p36"/>
          <p:cNvSpPr/>
          <p:nvPr/>
        </p:nvSpPr>
        <p:spPr>
          <a:xfrm>
            <a:off x="5243700" y="3146088"/>
            <a:ext cx="2853300" cy="1560000"/>
          </a:xfrm>
          <a:prstGeom prst="rect">
            <a:avLst/>
          </a:prstGeom>
          <a:solidFill>
            <a:srgbClr val="E6F3FF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 txBox="1"/>
          <p:nvPr/>
        </p:nvSpPr>
        <p:spPr>
          <a:xfrm>
            <a:off x="5036100" y="3202263"/>
            <a:ext cx="3268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ACCESSIBILITY</a:t>
            </a:r>
            <a:endParaRPr sz="28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448" name="Google Shape;448;p36"/>
          <p:cNvSpPr txBox="1"/>
          <p:nvPr/>
        </p:nvSpPr>
        <p:spPr>
          <a:xfrm>
            <a:off x="977975" y="3721700"/>
            <a:ext cx="28533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Nutrition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Safety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36"/>
          <p:cNvSpPr txBox="1"/>
          <p:nvPr/>
        </p:nvSpPr>
        <p:spPr>
          <a:xfrm>
            <a:off x="5243700" y="3721688"/>
            <a:ext cx="2853300" cy="8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User experience (UX)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Standardized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>
            <p:ph type="title"/>
          </p:nvPr>
        </p:nvSpPr>
        <p:spPr>
          <a:xfrm>
            <a:off x="417025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ARSENAL</a:t>
            </a:r>
            <a:endParaRPr/>
          </a:p>
        </p:txBody>
      </p:sp>
      <p:pic>
        <p:nvPicPr>
          <p:cNvPr id="455" name="Google Shape;4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300" y="1190500"/>
            <a:ext cx="2382725" cy="15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125" y="1190500"/>
            <a:ext cx="2527094" cy="14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 txBox="1"/>
          <p:nvPr/>
        </p:nvSpPr>
        <p:spPr>
          <a:xfrm>
            <a:off x="407250" y="1784450"/>
            <a:ext cx="19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LANGUAGES USED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417013" y="3558200"/>
            <a:ext cx="21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AMAZON WEB SERVICES USED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9" name="Google Shape;4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9813" y="3071949"/>
            <a:ext cx="1443729" cy="158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3538" y="2951510"/>
            <a:ext cx="1900800" cy="172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1063" y="3014875"/>
            <a:ext cx="2754025" cy="15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4638" y="2951488"/>
            <a:ext cx="1722350" cy="17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7"/>
          <p:cNvSpPr txBox="1"/>
          <p:nvPr/>
        </p:nvSpPr>
        <p:spPr>
          <a:xfrm>
            <a:off x="2450413" y="4610500"/>
            <a:ext cx="14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S3 - Bucket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37"/>
          <p:cNvSpPr txBox="1"/>
          <p:nvPr/>
        </p:nvSpPr>
        <p:spPr>
          <a:xfrm>
            <a:off x="4133738" y="4610500"/>
            <a:ext cx="14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DynamoDB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37"/>
          <p:cNvSpPr txBox="1"/>
          <p:nvPr/>
        </p:nvSpPr>
        <p:spPr>
          <a:xfrm>
            <a:off x="5627863" y="4610500"/>
            <a:ext cx="14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Lambda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37"/>
          <p:cNvSpPr txBox="1"/>
          <p:nvPr/>
        </p:nvSpPr>
        <p:spPr>
          <a:xfrm>
            <a:off x="7165613" y="4610500"/>
            <a:ext cx="14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Gateway 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8"/>
          <p:cNvSpPr txBox="1"/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Architecture Diagram</a:t>
            </a:r>
            <a:endParaRPr/>
          </a:p>
        </p:txBody>
      </p:sp>
      <p:pic>
        <p:nvPicPr>
          <p:cNvPr id="472" name="Google Shape;4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5750"/>
            <a:ext cx="8839199" cy="282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/>
          <p:nvPr>
            <p:ph type="title"/>
          </p:nvPr>
        </p:nvSpPr>
        <p:spPr>
          <a:xfrm>
            <a:off x="399450" y="476800"/>
            <a:ext cx="83451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GET request sent to API</a:t>
            </a:r>
            <a:endParaRPr/>
          </a:p>
        </p:txBody>
      </p:sp>
      <p:pic>
        <p:nvPicPr>
          <p:cNvPr id="478" name="Google Shape;4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4342" y="1418197"/>
            <a:ext cx="3435316" cy="27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althcare Center Website by Slidesgo">
  <a:themeElements>
    <a:clrScheme name="Simple Light">
      <a:dk1>
        <a:srgbClr val="2F4A8A"/>
      </a:dk1>
      <a:lt1>
        <a:srgbClr val="FFFFFF"/>
      </a:lt1>
      <a:dk2>
        <a:srgbClr val="666666"/>
      </a:dk2>
      <a:lt2>
        <a:srgbClr val="4869B1"/>
      </a:lt2>
      <a:accent1>
        <a:srgbClr val="7EACEC"/>
      </a:accent1>
      <a:accent2>
        <a:srgbClr val="C3D9FB"/>
      </a:accent2>
      <a:accent3>
        <a:srgbClr val="90D1CB"/>
      </a:accent3>
      <a:accent4>
        <a:srgbClr val="AFDCDD"/>
      </a:accent4>
      <a:accent5>
        <a:srgbClr val="F8DBC4"/>
      </a:accent5>
      <a:accent6>
        <a:srgbClr val="FFB172"/>
      </a:accent6>
      <a:hlink>
        <a:srgbClr val="2F4A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